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2" r:id="rId5"/>
    <p:sldId id="278" r:id="rId6"/>
    <p:sldId id="263" r:id="rId7"/>
    <p:sldId id="264" r:id="rId8"/>
    <p:sldId id="259" r:id="rId9"/>
    <p:sldId id="265" r:id="rId10"/>
    <p:sldId id="266" r:id="rId11"/>
    <p:sldId id="279" r:id="rId12"/>
    <p:sldId id="267" r:id="rId13"/>
    <p:sldId id="269" r:id="rId14"/>
    <p:sldId id="270" r:id="rId15"/>
    <p:sldId id="280" r:id="rId16"/>
    <p:sldId id="271" r:id="rId17"/>
    <p:sldId id="273" r:id="rId18"/>
    <p:sldId id="274" r:id="rId19"/>
    <p:sldId id="275" r:id="rId20"/>
    <p:sldId id="282" r:id="rId21"/>
    <p:sldId id="281" r:id="rId22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י'/סיון/תשפ"ב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י'/סיון/תשפ"ב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gamma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444089" y="2167467"/>
            <a:ext cx="3002668" cy="4425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FA625D9-42C9-48E4-829F-D86D434C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3658333"/>
            <a:ext cx="7366860" cy="23473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84D7F2F-FC58-98CC-049B-95DFC433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373990"/>
            <a:ext cx="5790288" cy="10550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651B09-C572-68AF-178C-66371DF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22" y="2291645"/>
            <a:ext cx="2809648" cy="42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delta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218311" y="2314221"/>
            <a:ext cx="3565732" cy="42672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C7D3D2-08E3-25F9-AA36-319A639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1" y="3863268"/>
            <a:ext cx="6876097" cy="205210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29E7A2-8E31-6669-2ABA-4722C011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596797"/>
            <a:ext cx="5586707" cy="10431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E7512EB-6796-CE42-4ECA-4BE4AC1D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911" y="2409552"/>
            <a:ext cx="3377216" cy="40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C83D0E-3DBD-C3E7-31A9-E7AE3135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81190" y="842961"/>
            <a:ext cx="4876633" cy="715831"/>
          </a:xfrm>
        </p:spPr>
        <p:txBody>
          <a:bodyPr>
            <a:noAutofit/>
          </a:bodyPr>
          <a:lstStyle/>
          <a:p>
            <a:r>
              <a:rPr lang="en-US" sz="4000" dirty="0"/>
              <a:t>graphs &amp; charts:</a:t>
            </a:r>
          </a:p>
        </p:txBody>
      </p:sp>
      <p:pic>
        <p:nvPicPr>
          <p:cNvPr id="11" name="תמונה 10" descr="תמונה שמכילה לייזר, צבעוני, מטושטש&#10;&#10;התיאור נוצר באופן אוטומטי">
            <a:extLst>
              <a:ext uri="{FF2B5EF4-FFF2-40B4-BE49-F238E27FC236}">
                <a16:creationId xmlns:a16="http://schemas.microsoft.com/office/drawing/2014/main" id="{79E92494-76A2-078E-6357-3EC2EC9DE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5300"/>
                    </a14:imgEffect>
                    <a14:imgEffect>
                      <a14:saturation sat="2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04" y="1902543"/>
            <a:ext cx="11271612" cy="48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7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ג, צילום מסך, מסך&#10;&#10;התיאור נוצר באופן אוטומטי">
            <a:extLst>
              <a:ext uri="{FF2B5EF4-FFF2-40B4-BE49-F238E27FC236}">
                <a16:creationId xmlns:a16="http://schemas.microsoft.com/office/drawing/2014/main" id="{0502C7BE-5703-11E2-4613-C5B5B35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" y="1875099"/>
            <a:ext cx="12055184" cy="498290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Unary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8027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867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Gamma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FCE2E5-1C6B-D49A-A3A1-DA8F9C1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" y="1850274"/>
            <a:ext cx="12080360" cy="50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1528011" y="936636"/>
            <a:ext cx="825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Delta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F14230-BE78-32A8-3277-FBA0DF84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" y="1835548"/>
            <a:ext cx="12074485" cy="50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5D87F34-D662-C16D-4824-251EC7E2592D}"/>
              </a:ext>
            </a:extLst>
          </p:cNvPr>
          <p:cNvSpPr txBox="1"/>
          <p:nvPr/>
        </p:nvSpPr>
        <p:spPr>
          <a:xfrm>
            <a:off x="587022" y="530578"/>
            <a:ext cx="6276622" cy="83099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omparison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 size savings, between Haar integer and Haar new transform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946D70A-DF13-2345-01BB-3D7368D7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87"/>
            <a:ext cx="12192000" cy="308241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BF0C57C-638B-0FCD-1BF3-96D65F30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7558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1DC9CC6-2C56-C51F-20DB-2E91A452E626}"/>
              </a:ext>
            </a:extLst>
          </p:cNvPr>
          <p:cNvSpPr txBox="1"/>
          <p:nvPr/>
        </p:nvSpPr>
        <p:spPr>
          <a:xfrm>
            <a:off x="398107" y="339231"/>
            <a:ext cx="6086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Integer Haar - Encoding</a:t>
            </a:r>
          </a:p>
        </p:txBody>
      </p:sp>
    </p:spTree>
    <p:extLst>
      <p:ext uri="{BB962C8B-B14F-4D97-AF65-F5344CB8AC3E}">
        <p14:creationId xmlns:p14="http://schemas.microsoft.com/office/powerpoint/2010/main" val="10765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מקורה, מסך&#10;&#10;התיאור נוצר באופן אוטומטי">
            <a:extLst>
              <a:ext uri="{FF2B5EF4-FFF2-40B4-BE49-F238E27FC236}">
                <a16:creationId xmlns:a16="http://schemas.microsoft.com/office/drawing/2014/main" id="{A7CB96BE-2696-F98E-F6C3-E5EAB77E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1" y="3524080"/>
            <a:ext cx="12236111" cy="336265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9698F32-9F79-EC39-ACAF-1D23E0E0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0" y="0"/>
            <a:ext cx="12191999" cy="3524079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C2EC6BD-D02A-3F91-F658-BE76D5B82F69}"/>
              </a:ext>
            </a:extLst>
          </p:cNvPr>
          <p:cNvSpPr txBox="1"/>
          <p:nvPr/>
        </p:nvSpPr>
        <p:spPr>
          <a:xfrm>
            <a:off x="0" y="190158"/>
            <a:ext cx="787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Haar New Transform - Encoding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C909D2D-107B-5BB9-BBA7-28DA56E7E7E7}"/>
              </a:ext>
            </a:extLst>
          </p:cNvPr>
          <p:cNvSpPr txBox="1"/>
          <p:nvPr/>
        </p:nvSpPr>
        <p:spPr>
          <a:xfrm>
            <a:off x="9776178" y="4244621"/>
            <a:ext cx="1128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1.91 Mil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95061F1-A006-E9E8-832D-78523F7CF215}"/>
              </a:ext>
            </a:extLst>
          </p:cNvPr>
          <p:cNvSpPr txBox="1"/>
          <p:nvPr/>
        </p:nvSpPr>
        <p:spPr>
          <a:xfrm>
            <a:off x="10041467" y="6316132"/>
            <a:ext cx="1128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3.04 k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72B71BE-F4C6-24B0-4905-93E1A4A003DF}"/>
              </a:ext>
            </a:extLst>
          </p:cNvPr>
          <p:cNvSpPr txBox="1"/>
          <p:nvPr/>
        </p:nvSpPr>
        <p:spPr>
          <a:xfrm>
            <a:off x="10419644" y="6316132"/>
            <a:ext cx="1128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2.74 k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46E4DAFF-86B3-F05E-712F-89083D103ADB}"/>
              </a:ext>
            </a:extLst>
          </p:cNvPr>
          <p:cNvSpPr txBox="1"/>
          <p:nvPr/>
        </p:nvSpPr>
        <p:spPr>
          <a:xfrm>
            <a:off x="-1" y="6315318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5.69 k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0C7C89C-35AA-3BC6-A5C9-1AAB8817F587}"/>
              </a:ext>
            </a:extLst>
          </p:cNvPr>
          <p:cNvSpPr txBox="1"/>
          <p:nvPr/>
        </p:nvSpPr>
        <p:spPr>
          <a:xfrm>
            <a:off x="1371599" y="629100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25.3 k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2A481CB-57FA-AE0D-8C12-649FC3B854EF}"/>
              </a:ext>
            </a:extLst>
          </p:cNvPr>
          <p:cNvSpPr txBox="1"/>
          <p:nvPr/>
        </p:nvSpPr>
        <p:spPr>
          <a:xfrm>
            <a:off x="2808981" y="6291002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52.7 k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41C37FF-6B10-B34C-5CB6-F988A9F16FBD}"/>
              </a:ext>
            </a:extLst>
          </p:cNvPr>
          <p:cNvSpPr txBox="1"/>
          <p:nvPr/>
        </p:nvSpPr>
        <p:spPr>
          <a:xfrm>
            <a:off x="4127065" y="6238928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114 k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48C4C5EB-DF55-9DBD-2C2A-F781CF0F1A82}"/>
              </a:ext>
            </a:extLst>
          </p:cNvPr>
          <p:cNvSpPr txBox="1"/>
          <p:nvPr/>
        </p:nvSpPr>
        <p:spPr>
          <a:xfrm>
            <a:off x="5564447" y="608342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 233 k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DE973F4-1B2C-84D9-F303-3A02F70E2973}"/>
              </a:ext>
            </a:extLst>
          </p:cNvPr>
          <p:cNvSpPr txBox="1"/>
          <p:nvPr/>
        </p:nvSpPr>
        <p:spPr>
          <a:xfrm>
            <a:off x="6905918" y="5793220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474 k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B0322C3-2584-FBC4-2CD3-B81B234DBBE1}"/>
              </a:ext>
            </a:extLst>
          </p:cNvPr>
          <p:cNvSpPr txBox="1"/>
          <p:nvPr/>
        </p:nvSpPr>
        <p:spPr>
          <a:xfrm>
            <a:off x="8294880" y="528363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953 k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8DDD7570-AFB8-55BD-F0B4-9B434AE0407B}"/>
              </a:ext>
            </a:extLst>
          </p:cNvPr>
          <p:cNvSpPr txBox="1"/>
          <p:nvPr/>
        </p:nvSpPr>
        <p:spPr>
          <a:xfrm>
            <a:off x="275602" y="631531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43.6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A520E7BF-FC43-AE46-C49E-0E662A57A7D4}"/>
              </a:ext>
            </a:extLst>
          </p:cNvPr>
          <p:cNvSpPr txBox="1"/>
          <p:nvPr/>
        </p:nvSpPr>
        <p:spPr>
          <a:xfrm>
            <a:off x="1721011" y="632382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90.9 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201B758-773E-333F-DB6E-C340D80BE645}"/>
              </a:ext>
            </a:extLst>
          </p:cNvPr>
          <p:cNvSpPr txBox="1"/>
          <p:nvPr/>
        </p:nvSpPr>
        <p:spPr>
          <a:xfrm>
            <a:off x="3051692" y="632382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157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188CEC34-6CDE-3611-4021-412EAF9803D6}"/>
              </a:ext>
            </a:extLst>
          </p:cNvPr>
          <p:cNvSpPr txBox="1"/>
          <p:nvPr/>
        </p:nvSpPr>
        <p:spPr>
          <a:xfrm>
            <a:off x="4465245" y="632382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308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C9A14136-5AA2-8C74-E320-8682E7461AC8}"/>
              </a:ext>
            </a:extLst>
          </p:cNvPr>
          <p:cNvSpPr txBox="1"/>
          <p:nvPr/>
        </p:nvSpPr>
        <p:spPr>
          <a:xfrm>
            <a:off x="5839803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562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231873BF-DFEC-5D3C-7945-71FD5AA0F763}"/>
              </a:ext>
            </a:extLst>
          </p:cNvPr>
          <p:cNvSpPr txBox="1"/>
          <p:nvPr/>
        </p:nvSpPr>
        <p:spPr>
          <a:xfrm>
            <a:off x="7224912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 k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288A485-ECDA-9A21-F9DE-BBE27089B358}"/>
              </a:ext>
            </a:extLst>
          </p:cNvPr>
          <p:cNvSpPr txBox="1"/>
          <p:nvPr/>
        </p:nvSpPr>
        <p:spPr>
          <a:xfrm>
            <a:off x="8666909" y="631531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1.76 k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AB282F6A-D30D-28D9-BD0B-58D021866657}"/>
              </a:ext>
            </a:extLst>
          </p:cNvPr>
          <p:cNvSpPr txBox="1"/>
          <p:nvPr/>
        </p:nvSpPr>
        <p:spPr>
          <a:xfrm>
            <a:off x="547998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EEE38C92-7AAA-1B81-CE34-9157CC683567}"/>
              </a:ext>
            </a:extLst>
          </p:cNvPr>
          <p:cNvSpPr txBox="1"/>
          <p:nvPr/>
        </p:nvSpPr>
        <p:spPr>
          <a:xfrm>
            <a:off x="1998867" y="6339974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68.5</a:t>
            </a: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604EB266-213A-B8E2-5636-88737CD4A7A6}"/>
              </a:ext>
            </a:extLst>
          </p:cNvPr>
          <p:cNvSpPr txBox="1"/>
          <p:nvPr/>
        </p:nvSpPr>
        <p:spPr>
          <a:xfrm>
            <a:off x="3353744" y="632360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CF5E8ABB-F6D3-1FB0-44F1-C5634344FF8E}"/>
              </a:ext>
            </a:extLst>
          </p:cNvPr>
          <p:cNvSpPr txBox="1"/>
          <p:nvPr/>
        </p:nvSpPr>
        <p:spPr>
          <a:xfrm>
            <a:off x="4742323" y="633997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253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07406D03-4703-AFE7-6FAE-99B3B0B62707}"/>
              </a:ext>
            </a:extLst>
          </p:cNvPr>
          <p:cNvSpPr txBox="1"/>
          <p:nvPr/>
        </p:nvSpPr>
        <p:spPr>
          <a:xfrm>
            <a:off x="6152912" y="631990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471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C301FE9C-7674-46A8-13F9-F31720F76D1A}"/>
              </a:ext>
            </a:extLst>
          </p:cNvPr>
          <p:cNvSpPr txBox="1"/>
          <p:nvPr/>
        </p:nvSpPr>
        <p:spPr>
          <a:xfrm>
            <a:off x="7555408" y="6332159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860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CA56D5E-A758-2427-F239-DB459D85508D}"/>
              </a:ext>
            </a:extLst>
          </p:cNvPr>
          <p:cNvSpPr txBox="1"/>
          <p:nvPr/>
        </p:nvSpPr>
        <p:spPr>
          <a:xfrm>
            <a:off x="8978833" y="633300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1.54 k</a:t>
            </a:r>
          </a:p>
        </p:txBody>
      </p:sp>
    </p:spTree>
    <p:extLst>
      <p:ext uri="{BB962C8B-B14F-4D97-AF65-F5344CB8AC3E}">
        <p14:creationId xmlns:p14="http://schemas.microsoft.com/office/powerpoint/2010/main" val="275528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8DFD7CE-C648-1E06-F60B-56343EE6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" y="0"/>
            <a:ext cx="12177821" cy="685800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8B41B9C-9DE4-6A8D-CF81-F63874DDAFE9}"/>
              </a:ext>
            </a:extLst>
          </p:cNvPr>
          <p:cNvSpPr txBox="1"/>
          <p:nvPr/>
        </p:nvSpPr>
        <p:spPr>
          <a:xfrm>
            <a:off x="3286125" y="715296"/>
            <a:ext cx="4841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2C6C3F4-D7F4-EA82-2C08-F92F9321C21B}"/>
              </a:ext>
            </a:extLst>
          </p:cNvPr>
          <p:cNvSpPr txBox="1"/>
          <p:nvPr/>
        </p:nvSpPr>
        <p:spPr>
          <a:xfrm>
            <a:off x="1000126" y="531170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Check our GitHub :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https://github.com/Dvir-Segal/Data-Compression.git</a:t>
            </a:r>
          </a:p>
        </p:txBody>
      </p:sp>
    </p:spTree>
    <p:extLst>
      <p:ext uri="{BB962C8B-B14F-4D97-AF65-F5344CB8AC3E}">
        <p14:creationId xmlns:p14="http://schemas.microsoft.com/office/powerpoint/2010/main" val="38332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FE08D6E-9CB8-CF8E-6220-CCDA502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EB3628-1AAD-30D4-C1BF-6E4D8A41A264}"/>
              </a:ext>
            </a:extLst>
          </p:cNvPr>
          <p:cNvSpPr txBox="1"/>
          <p:nvPr/>
        </p:nvSpPr>
        <p:spPr>
          <a:xfrm>
            <a:off x="1162882" y="2260072"/>
            <a:ext cx="9493829" cy="4276195"/>
          </a:xfrm>
          <a:prstGeom prst="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8DC4103-946B-35AC-0C6F-EA2233C268FC}"/>
              </a:ext>
            </a:extLst>
          </p:cNvPr>
          <p:cNvSpPr txBox="1"/>
          <p:nvPr/>
        </p:nvSpPr>
        <p:spPr>
          <a:xfrm>
            <a:off x="1034716" y="885775"/>
            <a:ext cx="2454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13124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data compression</a:t>
            </a: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1500188" y="2030800"/>
            <a:ext cx="9401175" cy="4640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Haar wavelet transform</a:t>
            </a:r>
            <a:endParaRPr lang="en-US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3721830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sz="3600" b="1" dirty="0">
                <a:solidFill>
                  <a:srgbClr val="FFFEFF"/>
                </a:solidFill>
              </a:rPr>
              <a:t>Haar algorithms:</a:t>
            </a:r>
            <a:endParaRPr lang="he-IL" sz="3600" b="1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583595" y="2410740"/>
            <a:ext cx="535312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70953" y="861304"/>
            <a:ext cx="11122077" cy="677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19FB244-2299-2737-BBA9-76AA0474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23537"/>
            <a:ext cx="11258550" cy="58395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4B9FB9-3233-FAD1-0C6D-3BECBC2F8719}"/>
              </a:ext>
            </a:extLst>
          </p:cNvPr>
          <p:cNvSpPr txBox="1"/>
          <p:nvPr/>
        </p:nvSpPr>
        <p:spPr>
          <a:xfrm>
            <a:off x="857247" y="1014412"/>
            <a:ext cx="577215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Encoding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1494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17259" y="1020431"/>
            <a:ext cx="10993549" cy="1632458"/>
          </a:xfrm>
          <a:ln w="381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i="0" dirty="0">
                <a:solidFill>
                  <a:schemeClr val="accent3">
                    <a:lumMod val="75000"/>
                  </a:schemeClr>
                </a:solidFill>
                <a:effectLst/>
                <a:latin typeface="Linux Libertine"/>
              </a:rPr>
              <a:t>Unary coding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D9217F-0C5D-CC8C-35A7-2A3E8A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91" y="3245733"/>
            <a:ext cx="3859120" cy="283404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CB20812-369E-B350-D879-8055206F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9" y="3429000"/>
            <a:ext cx="57245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5174</TotalTime>
  <Words>287</Words>
  <Application>Microsoft Office PowerPoint</Application>
  <PresentationFormat>מסך רחב</PresentationFormat>
  <Paragraphs>63</Paragraphs>
  <Slides>18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9" baseType="lpstr">
      <vt:lpstr>Arial</vt:lpstr>
      <vt:lpstr>Arial Rounded MT Bold</vt:lpstr>
      <vt:lpstr>Calibri</vt:lpstr>
      <vt:lpstr>Gill Sans MT</vt:lpstr>
      <vt:lpstr>Linux Libertine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מצגת של PowerPoint‏</vt:lpstr>
      <vt:lpstr>data compression</vt:lpstr>
      <vt:lpstr>Haar wavelet transform</vt:lpstr>
      <vt:lpstr>Haar algorithms:</vt:lpstr>
      <vt:lpstr>Integer-Haar:</vt:lpstr>
      <vt:lpstr>Haar New Transform :</vt:lpstr>
      <vt:lpstr>מצגת של PowerPoint‏</vt:lpstr>
      <vt:lpstr>Unary coding </vt:lpstr>
      <vt:lpstr>Elias Codes – C gamma</vt:lpstr>
      <vt:lpstr>Elias Codes – C delta</vt:lpstr>
      <vt:lpstr>graphs &amp; charts: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61</cp:revision>
  <dcterms:created xsi:type="dcterms:W3CDTF">2022-05-23T16:07:10Z</dcterms:created>
  <dcterms:modified xsi:type="dcterms:W3CDTF">2022-06-08T21:05:41Z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